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" y="-22840"/>
            <a:ext cx="8161915" cy="688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Игра «Если бы…»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2. Если бы ты зашёл в подъезд и увидел подозрительный предмет (свёрток, коробка, игрушка, лежащие без присмотра). Ваши действия.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сохранить себе жизнь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Помните – ваша цель остаться в живых.</a:t>
            </a:r>
          </a:p>
          <a:p>
            <a:pPr algn="just"/>
            <a:r>
              <a:rPr lang="ru-RU" dirty="0" smtClean="0"/>
              <a:t>Не трогайте, не вскрывайте, не передвигайте обнаруженные подозрительные предметы, т.к. это может привести к взрыву.</a:t>
            </a:r>
          </a:p>
          <a:p>
            <a:pPr algn="just"/>
            <a:r>
              <a:rPr lang="ru-RU" dirty="0" smtClean="0"/>
              <a:t>Сообщайте взрослым или в полицию.</a:t>
            </a:r>
          </a:p>
          <a:p>
            <a:pPr algn="just"/>
            <a:r>
              <a:rPr lang="ru-RU" dirty="0" smtClean="0"/>
              <a:t>Если вы всё-таки оказались заложником, не допускайте действий, которые могут спровоцировать террористов к применению насилия и оружия.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День солидарности в борьбе с терроризмом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581128"/>
            <a:ext cx="5114778" cy="1296144"/>
          </a:xfrm>
        </p:spPr>
        <p:txBody>
          <a:bodyPr>
            <a:normAutofit/>
          </a:bodyPr>
          <a:lstStyle/>
          <a:p>
            <a:r>
              <a:rPr lang="ru-RU" smtClean="0"/>
              <a:t>Классный руководитель</a:t>
            </a:r>
            <a:r>
              <a:rPr lang="ru-RU" smtClean="0"/>
              <a:t> </a:t>
            </a:r>
            <a:r>
              <a:rPr lang="ru-RU" dirty="0" smtClean="0"/>
              <a:t>6 Г класса</a:t>
            </a:r>
          </a:p>
          <a:p>
            <a:r>
              <a:rPr lang="ru-RU" dirty="0" smtClean="0"/>
              <a:t>МАОУ СОШ № 56 г. Калининграда</a:t>
            </a:r>
          </a:p>
          <a:p>
            <a:r>
              <a:rPr lang="ru-RU" dirty="0" smtClean="0"/>
              <a:t>Маликова Е.А.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Терроризм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	Это тяжкое преступление, когда организованная группа людей стремится достичь своей цели при помощи насилия. </a:t>
            </a:r>
          </a:p>
          <a:p>
            <a:pPr algn="just"/>
            <a:r>
              <a:rPr lang="ru-RU" dirty="0" smtClean="0"/>
              <a:t>Террористы – люди, которые захватывают в заложники, организуют взрывы в многолюдных местах, используют оружие. </a:t>
            </a:r>
          </a:p>
          <a:p>
            <a:pPr algn="just">
              <a:buNone/>
            </a:pPr>
            <a:r>
              <a:rPr lang="ru-RU" dirty="0" smtClean="0"/>
              <a:t>		Часто жертвами террористов становятся невинные люди, среди которых есть и дети.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Террор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	Запугивание, подавление противников, физическое насилие, вплоть до физического уничтожения людей совершением актов насилия (убийства, поджоги, взрывы, захват заложников).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Террористический акт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		не знает заранее своих конкретных жертв, ибо направлен, прежде всего, против государства, его органы, всю общественность, заставить их выполнять требования террористов и стоящих за ними лиц и организаций.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Ещё вчера вы были живы.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Ещё вчера вы были живы</a:t>
            </a:r>
          </a:p>
          <a:p>
            <a:pPr algn="ctr">
              <a:buNone/>
            </a:pPr>
            <a:r>
              <a:rPr lang="ru-RU" dirty="0" smtClean="0"/>
              <a:t>Мечтали, думали, любили.</a:t>
            </a:r>
          </a:p>
          <a:p>
            <a:pPr algn="ctr">
              <a:buNone/>
            </a:pPr>
            <a:r>
              <a:rPr lang="ru-RU" dirty="0" smtClean="0"/>
              <a:t>Но рок судьбы нить разорвал</a:t>
            </a:r>
          </a:p>
          <a:p>
            <a:pPr algn="ctr">
              <a:buNone/>
            </a:pPr>
            <a:r>
              <a:rPr lang="ru-RU" dirty="0" smtClean="0"/>
              <a:t>И молодую жизнь забрал.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Ещё вчера вы обнимали</a:t>
            </a:r>
          </a:p>
          <a:p>
            <a:pPr algn="ctr">
              <a:buNone/>
            </a:pPr>
            <a:r>
              <a:rPr lang="ru-RU" dirty="0" smtClean="0"/>
              <a:t>Отца, мать, брата и сестру</a:t>
            </a:r>
          </a:p>
          <a:p>
            <a:pPr algn="ctr">
              <a:buNone/>
            </a:pPr>
            <a:r>
              <a:rPr lang="ru-RU" dirty="0" smtClean="0"/>
              <a:t>И грудь свободою дышала,</a:t>
            </a:r>
          </a:p>
          <a:p>
            <a:pPr algn="ctr">
              <a:buNone/>
            </a:pPr>
            <a:r>
              <a:rPr lang="ru-RU" dirty="0" smtClean="0"/>
              <a:t>Но, а сегодня вы в раю.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Ещё вчера вы были живы.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Чем можем вам помочь?</a:t>
            </a:r>
          </a:p>
          <a:p>
            <a:pPr algn="ctr">
              <a:buNone/>
            </a:pPr>
            <a:r>
              <a:rPr lang="ru-RU" dirty="0" smtClean="0"/>
              <a:t>Не знаю.</a:t>
            </a:r>
          </a:p>
          <a:p>
            <a:pPr algn="ctr">
              <a:buNone/>
            </a:pPr>
            <a:r>
              <a:rPr lang="ru-RU" dirty="0" smtClean="0"/>
              <a:t>Но боль сжимает сердце мне.</a:t>
            </a:r>
          </a:p>
          <a:p>
            <a:pPr algn="ctr">
              <a:buNone/>
            </a:pPr>
            <a:r>
              <a:rPr lang="ru-RU" dirty="0" smtClean="0"/>
              <a:t>Я к Богу сердцем призываю</a:t>
            </a:r>
          </a:p>
          <a:p>
            <a:pPr algn="ctr">
              <a:buNone/>
            </a:pPr>
            <a:r>
              <a:rPr lang="ru-RU" dirty="0" smtClean="0"/>
              <a:t>И слёзы душат душу мне.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Но а сейчас мы с вами вместе</a:t>
            </a:r>
          </a:p>
          <a:p>
            <a:pPr algn="ctr">
              <a:buNone/>
            </a:pPr>
            <a:r>
              <a:rPr lang="ru-RU" dirty="0" smtClean="0"/>
              <a:t>Молитвы, слёзы и слова</a:t>
            </a:r>
          </a:p>
          <a:p>
            <a:pPr algn="ctr">
              <a:buNone/>
            </a:pPr>
            <a:r>
              <a:rPr lang="ru-RU" dirty="0" smtClean="0"/>
              <a:t>Обращены к Нему, а я лишь</a:t>
            </a:r>
          </a:p>
          <a:p>
            <a:pPr algn="ctr">
              <a:buNone/>
            </a:pPr>
            <a:r>
              <a:rPr lang="ru-RU" dirty="0" smtClean="0"/>
              <a:t>Скорблю и помню вас всегда.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Ещё вчера вы были живы.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Кончая эти строки, плачу</a:t>
            </a:r>
          </a:p>
          <a:p>
            <a:pPr algn="ctr">
              <a:buNone/>
            </a:pPr>
            <a:r>
              <a:rPr lang="ru-RU" dirty="0" smtClean="0"/>
              <a:t>Не холодна слеза моя</a:t>
            </a:r>
          </a:p>
          <a:p>
            <a:pPr algn="ctr">
              <a:buNone/>
            </a:pPr>
            <a:r>
              <a:rPr lang="ru-RU" dirty="0" smtClean="0"/>
              <a:t>Я знаю, вы теперь свободны, </a:t>
            </a:r>
          </a:p>
          <a:p>
            <a:pPr algn="ctr">
              <a:buNone/>
            </a:pPr>
            <a:r>
              <a:rPr lang="ru-RU" dirty="0" smtClean="0"/>
              <a:t>Вас не забудут никогда!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Игра «Если бы…»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1. Если бы ты шёл по коридору школы. Тишина. Ты услышал тиканье будильника, но вокруг ничего не увидел Ваши действия.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215</TotalTime>
  <Words>234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Презентация PowerPoint</vt:lpstr>
      <vt:lpstr>День солидарности в борьбе с терроризмом</vt:lpstr>
      <vt:lpstr>Терроризм</vt:lpstr>
      <vt:lpstr>Террор</vt:lpstr>
      <vt:lpstr>Террористический акт</vt:lpstr>
      <vt:lpstr>Ещё вчера вы были живы.</vt:lpstr>
      <vt:lpstr>Ещё вчера вы были живы.</vt:lpstr>
      <vt:lpstr>Ещё вчера вы были живы.</vt:lpstr>
      <vt:lpstr>Игра «Если бы…»</vt:lpstr>
      <vt:lpstr>Игра «Если бы…»</vt:lpstr>
      <vt:lpstr>Как сохранить себе жизнь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user</cp:lastModifiedBy>
  <cp:revision>16</cp:revision>
  <dcterms:created xsi:type="dcterms:W3CDTF">2016-08-31T19:40:29Z</dcterms:created>
  <dcterms:modified xsi:type="dcterms:W3CDTF">2016-09-01T12:05:33Z</dcterms:modified>
</cp:coreProperties>
</file>