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7" r:id="rId7"/>
    <p:sldId id="261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538542"/>
          </a:xfrm>
        </p:spPr>
        <p:txBody>
          <a:bodyPr/>
          <a:lstStyle/>
          <a:p>
            <a:pPr algn="ctr"/>
            <a:r>
              <a:rPr lang="ru-RU" sz="2400" dirty="0" smtClean="0"/>
              <a:t>Система подготовки одарённых детей для участия в муниципальном и региональном этапе всероссийской    олимпиаде  школьников по изобразительному искусству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86322"/>
            <a:ext cx="5114778" cy="1143008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Подготовил учитель ИЗО</a:t>
            </a:r>
            <a:endParaRPr lang="ru-RU" sz="1200" dirty="0" smtClean="0"/>
          </a:p>
          <a:p>
            <a:r>
              <a:rPr lang="ru-RU" sz="1200" b="1" dirty="0" smtClean="0"/>
              <a:t>МБОУ «</a:t>
            </a:r>
            <a:r>
              <a:rPr lang="ru-RU" sz="1200" b="1" dirty="0" err="1" smtClean="0"/>
              <a:t>Волоконовская</a:t>
            </a:r>
            <a:r>
              <a:rPr lang="ru-RU" sz="1200" b="1" dirty="0" smtClean="0"/>
              <a:t> СОШ № 1»</a:t>
            </a:r>
            <a:endParaRPr lang="ru-RU" sz="1200" dirty="0" smtClean="0"/>
          </a:p>
          <a:p>
            <a:r>
              <a:rPr lang="ru-RU" sz="1200" b="1" dirty="0" smtClean="0"/>
              <a:t>Сорокина Т.В.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5643570" y="1428736"/>
            <a:ext cx="2571768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142844" y="2143116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1071538" y="1857364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500166" y="1428736"/>
            <a:ext cx="2786082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4250529" y="2107397"/>
            <a:ext cx="4500594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-107173" y="2393165"/>
            <a:ext cx="714380" cy="50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3286116" y="5143512"/>
            <a:ext cx="235745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85720" y="2786058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7" y="0"/>
            <a:ext cx="91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3214678" y="857232"/>
            <a:ext cx="314327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5000628" y="2643182"/>
            <a:ext cx="350046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30</Words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Система подготовки одарённых детей для участия в муниципальном и региональном этапе всероссийской    олимпиаде  школьников по изобразительному искусству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К37</dc:creator>
  <cp:lastModifiedBy>User</cp:lastModifiedBy>
  <cp:revision>3</cp:revision>
  <dcterms:created xsi:type="dcterms:W3CDTF">2018-05-18T07:53:06Z</dcterms:created>
  <dcterms:modified xsi:type="dcterms:W3CDTF">2018-05-18T08:15:37Z</dcterms:modified>
</cp:coreProperties>
</file>